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3" r:id="rId3"/>
    <p:sldId id="264" r:id="rId4"/>
    <p:sldId id="265" r:id="rId5"/>
    <p:sldId id="256" r:id="rId6"/>
    <p:sldId id="257" r:id="rId7"/>
    <p:sldId id="262" r:id="rId8"/>
    <p:sldId id="258" r:id="rId9"/>
    <p:sldId id="260" r:id="rId10"/>
    <p:sldId id="259" r:id="rId11"/>
    <p:sldId id="266" r:id="rId12"/>
    <p:sldId id="268" r:id="rId13"/>
    <p:sldId id="269" r:id="rId14"/>
    <p:sldId id="267" r:id="rId15"/>
  </p:sldIdLst>
  <p:sldSz cx="9144000" cy="6858000" type="screen4x3"/>
  <p:notesSz cx="6858000" cy="99456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27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D0B85-946B-49D6-93B6-39FF92B94F9A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76626-311B-48D3-AB85-073D1F864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153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D0B85-946B-49D6-93B6-39FF92B94F9A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76626-311B-48D3-AB85-073D1F864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375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D0B85-946B-49D6-93B6-39FF92B94F9A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76626-311B-48D3-AB85-073D1F864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505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D0B85-946B-49D6-93B6-39FF92B94F9A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76626-311B-48D3-AB85-073D1F864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95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D0B85-946B-49D6-93B6-39FF92B94F9A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76626-311B-48D3-AB85-073D1F864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04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D0B85-946B-49D6-93B6-39FF92B94F9A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76626-311B-48D3-AB85-073D1F864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851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D0B85-946B-49D6-93B6-39FF92B94F9A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76626-311B-48D3-AB85-073D1F864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486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D0B85-946B-49D6-93B6-39FF92B94F9A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76626-311B-48D3-AB85-073D1F864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067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D0B85-946B-49D6-93B6-39FF92B94F9A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76626-311B-48D3-AB85-073D1F864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454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D0B85-946B-49D6-93B6-39FF92B94F9A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76626-311B-48D3-AB85-073D1F864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21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D0B85-946B-49D6-93B6-39FF92B94F9A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76626-311B-48D3-AB85-073D1F864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486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0D0B85-946B-49D6-93B6-39FF92B94F9A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776626-311B-48D3-AB85-073D1F864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233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Documents and Settings\Owner\Local Settings\Temporary Internet Files\Content.IE5\J73LRPSY\MC90015719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3592" y="250393"/>
            <a:ext cx="2998879" cy="3819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Documents and Settings\Owner\Local Settings\Temporary Internet Files\Content.IE5\J73LRPSY\MC90029203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160094"/>
            <a:ext cx="2743200" cy="2624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600200" y="4953000"/>
            <a:ext cx="6096000" cy="143652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10400" dirty="0" smtClean="0">
                <a:solidFill>
                  <a:schemeClr val="tx1"/>
                </a:solidFill>
                <a:latin typeface="Elephant" pitchFamily="18" charset="0"/>
              </a:rPr>
              <a:t>mi </a:t>
            </a:r>
            <a:r>
              <a:rPr lang="en-US" sz="10400" dirty="0" err="1" smtClean="0">
                <a:solidFill>
                  <a:schemeClr val="tx1"/>
                </a:solidFill>
                <a:latin typeface="Elephant" pitchFamily="18" charset="0"/>
              </a:rPr>
              <a:t>abuelo</a:t>
            </a:r>
            <a:endParaRPr lang="en-US" sz="10400" dirty="0" smtClean="0">
              <a:solidFill>
                <a:schemeClr val="tx1"/>
              </a:solidFill>
              <a:latin typeface="Elephant" pitchFamily="18" charset="0"/>
            </a:endParaRPr>
          </a:p>
          <a:p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79420" y="1676400"/>
            <a:ext cx="1063580" cy="990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62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83664" y="4648200"/>
            <a:ext cx="5660136" cy="1752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9600" dirty="0">
                <a:latin typeface="Elephant" pitchFamily="18" charset="0"/>
              </a:rPr>
              <a:t>m</a:t>
            </a:r>
            <a:r>
              <a:rPr lang="en-US" sz="9600" dirty="0" smtClean="0">
                <a:latin typeface="Elephant" pitchFamily="18" charset="0"/>
              </a:rPr>
              <a:t>i </a:t>
            </a:r>
            <a:r>
              <a:rPr lang="en-US" sz="9600" dirty="0" err="1" smtClean="0">
                <a:latin typeface="Elephant" pitchFamily="18" charset="0"/>
              </a:rPr>
              <a:t>perro</a:t>
            </a:r>
            <a:endParaRPr lang="en-US" sz="9600" dirty="0" smtClean="0">
              <a:latin typeface="Elephant" pitchFamily="18" charset="0"/>
            </a:endParaRPr>
          </a:p>
          <a:p>
            <a:endParaRPr lang="en-US" dirty="0"/>
          </a:p>
        </p:txBody>
      </p:sp>
      <p:pic>
        <p:nvPicPr>
          <p:cNvPr id="4098" name="Picture 2" descr="C:\Documents and Settings\Owner\Local Settings\Temporary Internet Files\Content.IE5\J73LRPSY\MP900444805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066800"/>
            <a:ext cx="2395728" cy="3143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84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22432"/>
            <a:ext cx="8229600" cy="2006967"/>
          </a:xfrm>
        </p:spPr>
        <p:txBody>
          <a:bodyPr>
            <a:normAutofit fontScale="90000"/>
          </a:bodyPr>
          <a:lstStyle/>
          <a:p>
            <a:r>
              <a:rPr lang="en-US" sz="9800" dirty="0">
                <a:latin typeface="Elephant" pitchFamily="18" charset="0"/>
              </a:rPr>
              <a:t>m</a:t>
            </a:r>
            <a:r>
              <a:rPr lang="en-US" sz="9800" dirty="0" smtClean="0">
                <a:latin typeface="Elephant" pitchFamily="18" charset="0"/>
              </a:rPr>
              <a:t>i </a:t>
            </a:r>
            <a:r>
              <a:rPr lang="en-US" sz="9800" dirty="0" err="1" smtClean="0">
                <a:latin typeface="Elephant" pitchFamily="18" charset="0"/>
              </a:rPr>
              <a:t>hermano</a:t>
            </a:r>
            <a:r>
              <a:rPr lang="en-US" sz="9800" dirty="0" smtClean="0">
                <a:latin typeface="Elephant" pitchFamily="18" charset="0"/>
              </a:rPr>
              <a:t>/</a:t>
            </a:r>
            <a:r>
              <a:rPr lang="en-US" sz="10700" dirty="0" smtClean="0">
                <a:latin typeface="Elephant" pitchFamily="18" charset="0"/>
              </a:rPr>
              <a:t/>
            </a:r>
            <a:br>
              <a:rPr lang="en-US" sz="10700" dirty="0" smtClean="0">
                <a:latin typeface="Elephant" pitchFamily="18" charset="0"/>
              </a:rPr>
            </a:br>
            <a:r>
              <a:rPr lang="en-US" sz="9600" dirty="0" smtClean="0">
                <a:latin typeface="Elephant" pitchFamily="18" charset="0"/>
              </a:rPr>
              <a:t>mi </a:t>
            </a:r>
            <a:r>
              <a:rPr lang="en-US" sz="9600" dirty="0" err="1" smtClean="0">
                <a:latin typeface="Elephant" pitchFamily="18" charset="0"/>
              </a:rPr>
              <a:t>hermana</a:t>
            </a:r>
            <a:r>
              <a:rPr lang="en-US" dirty="0" smtClean="0">
                <a:latin typeface="Elephant" pitchFamily="18" charset="0"/>
              </a:rPr>
              <a:t/>
            </a:r>
            <a:br>
              <a:rPr lang="en-US" dirty="0" smtClean="0">
                <a:latin typeface="Elephant" pitchFamily="18" charset="0"/>
              </a:rPr>
            </a:br>
            <a:endParaRPr lang="en-US" dirty="0"/>
          </a:p>
        </p:txBody>
      </p:sp>
      <p:pic>
        <p:nvPicPr>
          <p:cNvPr id="11266" name="Picture 2" descr="C:\Documents and Settings\Owner\Local Settings\Temporary Internet Files\Content.IE5\898PQVTH\MC900438197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1267" y="457199"/>
            <a:ext cx="4090987" cy="3761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Documents and Settings\Owner\Local Settings\Temporary Internet Files\Content.IE5\J73LRPSY\MC90011347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478279">
            <a:off x="4161594" y="817022"/>
            <a:ext cx="1552327" cy="1559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7234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C:\Documents and Settings\Owner\Local Settings\Temporary Internet Files\Content.IE5\1WQW1NGT\MC90008946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051" y="609600"/>
            <a:ext cx="5480456" cy="4095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C:\Documents and Settings\Owner\Local Settings\Temporary Internet Files\Content.IE5\898PQVTH\MC90015148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28600"/>
            <a:ext cx="2664892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685800" y="5715000"/>
            <a:ext cx="7841622" cy="13939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9600" dirty="0" smtClean="0">
              <a:latin typeface="Elephant" pitchFamily="18" charset="0"/>
            </a:endParaRPr>
          </a:p>
          <a:p>
            <a:r>
              <a:rPr lang="en-US" sz="9600" dirty="0" smtClean="0">
                <a:latin typeface="Elephant" pitchFamily="18" charset="0"/>
              </a:rPr>
              <a:t>mi </a:t>
            </a:r>
            <a:r>
              <a:rPr lang="en-US" sz="9600" dirty="0" err="1" smtClean="0">
                <a:latin typeface="Elephant" pitchFamily="18" charset="0"/>
              </a:rPr>
              <a:t>hermano</a:t>
            </a:r>
            <a:r>
              <a:rPr lang="en-US" sz="9600" dirty="0" smtClean="0">
                <a:latin typeface="Elephant" pitchFamily="18" charset="0"/>
              </a:rPr>
              <a:t/>
            </a:r>
            <a:br>
              <a:rPr lang="en-US" sz="9600" dirty="0" smtClean="0">
                <a:latin typeface="Elephant" pitchFamily="18" charset="0"/>
              </a:rPr>
            </a:br>
            <a:r>
              <a:rPr lang="en-US" sz="9600" dirty="0" smtClean="0">
                <a:latin typeface="Elephant" pitchFamily="18" charset="0"/>
              </a:rPr>
              <a:t/>
            </a:r>
            <a:br>
              <a:rPr lang="en-US" sz="9600" dirty="0" smtClean="0">
                <a:latin typeface="Elephant" pitchFamily="18" charset="0"/>
              </a:rPr>
            </a:br>
            <a:endParaRPr lang="en-US" sz="9600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727120" y="1895530"/>
            <a:ext cx="129540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105400" y="274938"/>
            <a:ext cx="129540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448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Documents and Settings\Owner\Local Settings\Temporary Internet Files\Content.IE5\J73LRPSY\MC90008946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487680"/>
            <a:ext cx="5788909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85800" y="5458505"/>
            <a:ext cx="7841622" cy="13939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9600" dirty="0" smtClean="0">
              <a:latin typeface="Elephant" pitchFamily="18" charset="0"/>
            </a:endParaRPr>
          </a:p>
          <a:p>
            <a:r>
              <a:rPr lang="en-US" sz="9600" dirty="0" smtClean="0">
                <a:latin typeface="Elephant" pitchFamily="18" charset="0"/>
              </a:rPr>
              <a:t>mi </a:t>
            </a:r>
            <a:r>
              <a:rPr lang="en-US" sz="9600" dirty="0" err="1" smtClean="0">
                <a:latin typeface="Elephant" pitchFamily="18" charset="0"/>
              </a:rPr>
              <a:t>hermana</a:t>
            </a:r>
            <a:r>
              <a:rPr lang="en-US" sz="9600" dirty="0" smtClean="0">
                <a:latin typeface="Elephant" pitchFamily="18" charset="0"/>
              </a:rPr>
              <a:t/>
            </a:r>
            <a:br>
              <a:rPr lang="en-US" sz="9600" dirty="0" smtClean="0">
                <a:latin typeface="Elephant" pitchFamily="18" charset="0"/>
              </a:rPr>
            </a:br>
            <a:r>
              <a:rPr lang="en-US" sz="9600" dirty="0" smtClean="0">
                <a:latin typeface="Elephant" pitchFamily="18" charset="0"/>
              </a:rPr>
              <a:t/>
            </a:r>
            <a:br>
              <a:rPr lang="en-US" sz="9600" dirty="0" smtClean="0">
                <a:latin typeface="Elephant" pitchFamily="18" charset="0"/>
              </a:rPr>
            </a:br>
            <a:endParaRPr lang="en-US" sz="9600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727120" y="990600"/>
            <a:ext cx="129540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7346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33800" y="5241847"/>
            <a:ext cx="1752600" cy="1219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9600" dirty="0" err="1" smtClean="0">
                <a:latin typeface="Elephant" pitchFamily="18" charset="0"/>
              </a:rPr>
              <a:t>Yo</a:t>
            </a:r>
            <a:endParaRPr lang="en-US" sz="9600" dirty="0">
              <a:latin typeface="Elephant" pitchFamily="18" charset="0"/>
            </a:endParaRPr>
          </a:p>
        </p:txBody>
      </p:sp>
      <p:pic>
        <p:nvPicPr>
          <p:cNvPr id="12291" name="Picture 3" descr="C:\Documents and Settings\Owner\Local Settings\Temporary Internet Files\Content.IE5\1WQW1NGT\MC90019364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0490" y="336069"/>
            <a:ext cx="3859794" cy="4905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Documents and Settings\Owner\Local Settings\Temporary Internet Files\Content.IE5\J73LRPSY\MC900038659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058" y="434862"/>
            <a:ext cx="3374898" cy="4708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2121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Owner\Local Settings\Temporary Internet Files\Content.IE5\1WQW1NGT\MC900157197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533400"/>
            <a:ext cx="3182023" cy="4254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Documents and Settings\Owner\Local Settings\Temporary Internet Files\Content.IE5\LT6MZAII\MC90008945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845888"/>
            <a:ext cx="1741627" cy="1471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Documents and Settings\Owner\Local Settings\Temporary Internet Files\Content.IE5\898PQVTH\MC900281822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8827" y="2438400"/>
            <a:ext cx="1504188" cy="1676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752600" y="4876800"/>
            <a:ext cx="6096000" cy="143652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10400" dirty="0" smtClean="0">
                <a:solidFill>
                  <a:schemeClr val="tx1"/>
                </a:solidFill>
                <a:latin typeface="Elephant" pitchFamily="18" charset="0"/>
              </a:rPr>
              <a:t>mi </a:t>
            </a:r>
            <a:r>
              <a:rPr lang="en-US" sz="10400" dirty="0" err="1" smtClean="0">
                <a:solidFill>
                  <a:schemeClr val="tx1"/>
                </a:solidFill>
                <a:latin typeface="Elephant" pitchFamily="18" charset="0"/>
              </a:rPr>
              <a:t>abuela</a:t>
            </a:r>
            <a:endParaRPr lang="en-US" sz="10400" dirty="0" smtClean="0">
              <a:solidFill>
                <a:schemeClr val="tx1"/>
              </a:solidFill>
              <a:latin typeface="Elephant" pitchFamily="18" charset="0"/>
            </a:endParaRPr>
          </a:p>
          <a:p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486720" y="1581408"/>
            <a:ext cx="464201" cy="73552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3141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4" name="Picture 8" descr="C:\Documents and Settings\Owner\Local Settings\Temporary Internet Files\Content.IE5\898PQVTH\MP900400275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685800"/>
            <a:ext cx="47625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1989786" y="4876800"/>
            <a:ext cx="6096000" cy="143652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10400" dirty="0" smtClean="0">
                <a:solidFill>
                  <a:schemeClr val="tx1"/>
                </a:solidFill>
                <a:latin typeface="Elephant" pitchFamily="18" charset="0"/>
              </a:rPr>
              <a:t>mi </a:t>
            </a:r>
            <a:r>
              <a:rPr lang="en-US" sz="10400" dirty="0" err="1" smtClean="0">
                <a:latin typeface="Elephant" pitchFamily="18" charset="0"/>
              </a:rPr>
              <a:t>p</a:t>
            </a:r>
            <a:r>
              <a:rPr lang="en-US" sz="10400" dirty="0" err="1" smtClean="0">
                <a:solidFill>
                  <a:schemeClr val="tx1"/>
                </a:solidFill>
                <a:latin typeface="Elephant" pitchFamily="18" charset="0"/>
              </a:rPr>
              <a:t>apá</a:t>
            </a:r>
            <a:endParaRPr lang="en-US" sz="10400" dirty="0" smtClean="0">
              <a:solidFill>
                <a:schemeClr val="tx1"/>
              </a:solidFill>
              <a:latin typeface="Elephant" pitchFamily="18" charset="0"/>
            </a:endParaRPr>
          </a:p>
          <a:p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1676400" y="3048000"/>
            <a:ext cx="1775138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329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Owner\Local Settings\Temporary Internet Files\Content.IE5\1WQW1NGT\MC90044605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838200"/>
            <a:ext cx="3968111" cy="3852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Documents and Settings\Owner\Local Settings\Temporary Internet Files\Content.IE5\J73LRPSY\MC90044604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7481" y="1003881"/>
            <a:ext cx="1948828" cy="1891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Documents and Settings\Owner\Local Settings\Temporary Internet Files\Content.IE5\898PQVTH\MC900446042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3041" y="2362200"/>
            <a:ext cx="2305408" cy="2328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600200" y="4953000"/>
            <a:ext cx="6096000" cy="143652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10400" dirty="0" smtClean="0">
                <a:solidFill>
                  <a:schemeClr val="tx1"/>
                </a:solidFill>
                <a:latin typeface="Elephant" pitchFamily="18" charset="0"/>
              </a:rPr>
              <a:t>mi </a:t>
            </a:r>
            <a:r>
              <a:rPr lang="en-US" sz="10400" dirty="0" err="1" smtClean="0">
                <a:solidFill>
                  <a:schemeClr val="tx1"/>
                </a:solidFill>
                <a:latin typeface="Elephant" pitchFamily="18" charset="0"/>
              </a:rPr>
              <a:t>mamá</a:t>
            </a:r>
            <a:endParaRPr lang="en-US" sz="10400" dirty="0" smtClean="0">
              <a:solidFill>
                <a:schemeClr val="tx1"/>
              </a:solidFill>
              <a:latin typeface="Elephant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306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Owner\Local Settings\Temporary Internet Files\Content.IE5\898PQVTH\MC900438127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990600"/>
            <a:ext cx="6555678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ubtitle 2"/>
          <p:cNvSpPr txBox="1">
            <a:spLocks noGrp="1"/>
          </p:cNvSpPr>
          <p:nvPr>
            <p:ph type="subTitle" idx="1"/>
          </p:nvPr>
        </p:nvSpPr>
        <p:spPr>
          <a:xfrm>
            <a:off x="2057400" y="4114800"/>
            <a:ext cx="6019800" cy="2362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8400" dirty="0">
                <a:latin typeface="Elephant" pitchFamily="18" charset="0"/>
              </a:rPr>
              <a:t>m</a:t>
            </a:r>
            <a:r>
              <a:rPr lang="en-US" sz="38400" dirty="0" smtClean="0">
                <a:latin typeface="Elephant" pitchFamily="18" charset="0"/>
              </a:rPr>
              <a:t>i </a:t>
            </a:r>
            <a:r>
              <a:rPr lang="en-US" sz="38400" dirty="0" err="1" smtClean="0">
                <a:latin typeface="Elephant" pitchFamily="18" charset="0"/>
              </a:rPr>
              <a:t>perro</a:t>
            </a:r>
            <a:r>
              <a:rPr lang="en-US" sz="38400" dirty="0" smtClean="0">
                <a:latin typeface="Elephant" pitchFamily="18" charset="0"/>
              </a:rPr>
              <a:t>/</a:t>
            </a:r>
          </a:p>
          <a:p>
            <a:pPr marL="0" indent="0">
              <a:buNone/>
            </a:pPr>
            <a:r>
              <a:rPr lang="en-US" sz="38400" dirty="0" smtClean="0">
                <a:latin typeface="Elephant" pitchFamily="18" charset="0"/>
              </a:rPr>
              <a:t>mi </a:t>
            </a:r>
            <a:r>
              <a:rPr lang="en-US" sz="38400" dirty="0" err="1" smtClean="0">
                <a:latin typeface="Elephant" pitchFamily="18" charset="0"/>
              </a:rPr>
              <a:t>gato</a:t>
            </a:r>
            <a:endParaRPr lang="en-US" sz="38400" dirty="0" smtClean="0">
              <a:latin typeface="Elephant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4843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Owner\Local Settings\Temporary Internet Files\Content.IE5\LT6MZAII\MC900440666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609601"/>
            <a:ext cx="4190828" cy="4190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828800" y="4572000"/>
            <a:ext cx="5562600" cy="182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9600" dirty="0" smtClean="0">
                <a:solidFill>
                  <a:schemeClr val="tx1"/>
                </a:solidFill>
                <a:latin typeface="Elephant" pitchFamily="18" charset="0"/>
              </a:rPr>
              <a:t>mi </a:t>
            </a:r>
            <a:r>
              <a:rPr lang="en-US" sz="9600" dirty="0" err="1" smtClean="0">
                <a:solidFill>
                  <a:schemeClr val="tx1"/>
                </a:solidFill>
                <a:latin typeface="Elephant" pitchFamily="18" charset="0"/>
              </a:rPr>
              <a:t>perro</a:t>
            </a:r>
            <a:endParaRPr lang="en-US" sz="9600" dirty="0" smtClean="0">
              <a:solidFill>
                <a:schemeClr val="tx1"/>
              </a:solidFill>
              <a:latin typeface="Elephant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056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Owner\Local Settings\Temporary Internet Files\Content.IE5\LT6MZAII\MC900440668[1]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457200"/>
            <a:ext cx="3886200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ubtitle 2"/>
          <p:cNvSpPr txBox="1">
            <a:spLocks/>
          </p:cNvSpPr>
          <p:nvPr/>
        </p:nvSpPr>
        <p:spPr>
          <a:xfrm>
            <a:off x="2286000" y="4502727"/>
            <a:ext cx="47244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9600" dirty="0" smtClean="0">
                <a:latin typeface="Elephant" pitchFamily="18" charset="0"/>
              </a:rPr>
              <a:t>mi </a:t>
            </a:r>
            <a:r>
              <a:rPr lang="en-US" sz="9600" dirty="0" err="1" smtClean="0">
                <a:latin typeface="Elephant" pitchFamily="18" charset="0"/>
              </a:rPr>
              <a:t>gato</a:t>
            </a:r>
            <a:endParaRPr lang="en-US" sz="9600" dirty="0" smtClean="0">
              <a:latin typeface="Elephant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0737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4267200"/>
            <a:ext cx="5562600" cy="182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9600" dirty="0" smtClean="0">
                <a:solidFill>
                  <a:schemeClr val="tx1"/>
                </a:solidFill>
                <a:latin typeface="Elephant" pitchFamily="18" charset="0"/>
              </a:rPr>
              <a:t>mi </a:t>
            </a:r>
            <a:r>
              <a:rPr lang="en-US" sz="9600" dirty="0" err="1" smtClean="0">
                <a:solidFill>
                  <a:schemeClr val="tx1"/>
                </a:solidFill>
                <a:latin typeface="Elephant" pitchFamily="18" charset="0"/>
              </a:rPr>
              <a:t>perro</a:t>
            </a:r>
            <a:endParaRPr lang="en-US" sz="9600" dirty="0" smtClean="0">
              <a:solidFill>
                <a:schemeClr val="tx1"/>
              </a:solidFill>
              <a:latin typeface="Elephant" pitchFamily="18" charset="0"/>
            </a:endParaRPr>
          </a:p>
          <a:p>
            <a:endParaRPr lang="en-US" dirty="0"/>
          </a:p>
        </p:txBody>
      </p:sp>
      <p:pic>
        <p:nvPicPr>
          <p:cNvPr id="3074" name="Picture 2" descr="C:\Documents and Settings\Owner\Local Settings\Temporary Internet Files\Content.IE5\898PQVTH\MC900438169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685800"/>
            <a:ext cx="3101534" cy="3424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0609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95800"/>
            <a:ext cx="6400800" cy="1752600"/>
          </a:xfrm>
        </p:spPr>
        <p:txBody>
          <a:bodyPr/>
          <a:lstStyle/>
          <a:p>
            <a:r>
              <a:rPr lang="en-US" sz="9600" dirty="0" smtClean="0">
                <a:solidFill>
                  <a:schemeClr val="tx1"/>
                </a:solidFill>
                <a:latin typeface="Elephant" pitchFamily="18" charset="0"/>
              </a:rPr>
              <a:t>mi </a:t>
            </a:r>
            <a:r>
              <a:rPr lang="en-US" sz="9600" dirty="0" err="1" smtClean="0">
                <a:solidFill>
                  <a:schemeClr val="tx1"/>
                </a:solidFill>
                <a:latin typeface="Elephant" pitchFamily="18" charset="0"/>
              </a:rPr>
              <a:t>gato</a:t>
            </a:r>
            <a:endParaRPr lang="en-US" sz="9600" dirty="0" smtClean="0">
              <a:solidFill>
                <a:schemeClr val="tx1"/>
              </a:solidFill>
              <a:latin typeface="Elephant" pitchFamily="18" charset="0"/>
            </a:endParaRPr>
          </a:p>
          <a:p>
            <a:endParaRPr lang="en-US" dirty="0"/>
          </a:p>
        </p:txBody>
      </p:sp>
      <p:pic>
        <p:nvPicPr>
          <p:cNvPr id="5122" name="Picture 2" descr="C:\Documents and Settings\Owner\Local Settings\Temporary Internet Files\Content.IE5\1WQW1NGT\MC900438167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533400"/>
            <a:ext cx="2743200" cy="3471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963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31</Words>
  <Application>Microsoft Office PowerPoint</Application>
  <PresentationFormat>On-screen Show (4:3)</PresentationFormat>
  <Paragraphs>17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mi hermano/ mi hermana 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Karen Murano</dc:creator>
  <cp:lastModifiedBy>Karen Murano</cp:lastModifiedBy>
  <cp:revision>10</cp:revision>
  <cp:lastPrinted>2012-10-12T23:42:03Z</cp:lastPrinted>
  <dcterms:created xsi:type="dcterms:W3CDTF">2012-10-07T23:37:00Z</dcterms:created>
  <dcterms:modified xsi:type="dcterms:W3CDTF">2012-10-12T23:42:08Z</dcterms:modified>
</cp:coreProperties>
</file>